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84" r:id="rId3"/>
    <p:sldId id="285" r:id="rId4"/>
    <p:sldId id="282" r:id="rId5"/>
    <p:sldId id="273" r:id="rId6"/>
    <p:sldId id="287" r:id="rId7"/>
    <p:sldId id="274" r:id="rId8"/>
    <p:sldId id="288" r:id="rId9"/>
    <p:sldId id="275" r:id="rId10"/>
    <p:sldId id="283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74B"/>
    <a:srgbClr val="FA9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1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18-6625-408E-8EAC-9C0E67160A1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B628-29EE-4C7E-BAD0-F392DC0B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94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18-6625-408E-8EAC-9C0E67160A1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B628-29EE-4C7E-BAD0-F392DC0B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8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18-6625-408E-8EAC-9C0E67160A1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B628-29EE-4C7E-BAD0-F392DC0B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979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18-6625-408E-8EAC-9C0E67160A1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B628-29EE-4C7E-BAD0-F392DC0B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7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18-6625-408E-8EAC-9C0E67160A1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B628-29EE-4C7E-BAD0-F392DC0B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01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18-6625-408E-8EAC-9C0E67160A1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B628-29EE-4C7E-BAD0-F392DC0B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4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18-6625-408E-8EAC-9C0E67160A1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B628-29EE-4C7E-BAD0-F392DC0B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2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18-6625-408E-8EAC-9C0E67160A1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B628-29EE-4C7E-BAD0-F392DC0B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52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18-6625-408E-8EAC-9C0E67160A1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B628-29EE-4C7E-BAD0-F392DC0B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37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18-6625-408E-8EAC-9C0E67160A1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B628-29EE-4C7E-BAD0-F392DC0B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8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7BB18-6625-408E-8EAC-9C0E67160A1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CB628-29EE-4C7E-BAD0-F392DC0B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25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7BB18-6625-408E-8EAC-9C0E67160A1D}" type="datetimeFigureOut">
              <a:rPr lang="en-US" smtClean="0"/>
              <a:t>7/21/2022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CB628-29EE-4C7E-BAD0-F392DC0B6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934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681750" y="6288583"/>
            <a:ext cx="2985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Wholly Owned Subsidiary of CDCPL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114" y="587149"/>
            <a:ext cx="10074140" cy="263256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by Step Process of </a:t>
            </a:r>
          </a:p>
          <a:p>
            <a:pPr marL="0" indent="0" algn="ctr">
              <a:buNone/>
            </a:pPr>
            <a:r>
              <a:rPr lang="en-US" sz="6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E-Voting</a:t>
            </a:r>
          </a:p>
          <a:p>
            <a:pPr algn="ctr"/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998" y="2614786"/>
            <a:ext cx="3804305" cy="25315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93D586-2774-4E14-8675-85370CAADE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52" y="142459"/>
            <a:ext cx="1232987" cy="53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86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51342" t="40533" r="680" b="15933"/>
          <a:stretch/>
        </p:blipFill>
        <p:spPr bwMode="auto">
          <a:xfrm>
            <a:off x="0" y="1202733"/>
            <a:ext cx="9575800" cy="40633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81750" y="6288583"/>
            <a:ext cx="2985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Wholly Owned Subsidiary of CDCPL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435408" y="257814"/>
            <a:ext cx="7084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#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53960" y="352669"/>
            <a:ext cx="708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Casting Vote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95055" y="773177"/>
            <a:ext cx="228065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Points: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Assigning vote to contestant.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on Generate T-PIN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T-PIN will be sent to respective member on their registered mobile number and email address. Enter the same in respective fields.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entering respective T-PINS, put check on undertaking statement and click on Cast Vote.</a:t>
            </a:r>
          </a:p>
        </p:txBody>
      </p:sp>
      <p:sp>
        <p:nvSpPr>
          <p:cNvPr id="13" name="Left Bracket 12"/>
          <p:cNvSpPr/>
          <p:nvPr/>
        </p:nvSpPr>
        <p:spPr>
          <a:xfrm>
            <a:off x="7988300" y="2844800"/>
            <a:ext cx="304800" cy="850900"/>
          </a:xfrm>
          <a:prstGeom prst="leftBracket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794500" y="2129851"/>
            <a:ext cx="1168400" cy="11045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48381" y="1854200"/>
            <a:ext cx="8461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Point 1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419995" y="5304907"/>
            <a:ext cx="1073877" cy="5843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493873" y="5716168"/>
            <a:ext cx="85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Point 2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2750544" y="4769030"/>
            <a:ext cx="1073877" cy="58430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Left Bracket 33"/>
          <p:cNvSpPr/>
          <p:nvPr/>
        </p:nvSpPr>
        <p:spPr>
          <a:xfrm rot="16200000">
            <a:off x="2233959" y="3766809"/>
            <a:ext cx="240005" cy="1624377"/>
          </a:xfrm>
          <a:prstGeom prst="leftBracket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96005" y="5224616"/>
            <a:ext cx="890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Point 3</a:t>
            </a:r>
          </a:p>
        </p:txBody>
      </p:sp>
      <p:sp>
        <p:nvSpPr>
          <p:cNvPr id="36" name="Left Bracket 35"/>
          <p:cNvSpPr/>
          <p:nvPr/>
        </p:nvSpPr>
        <p:spPr>
          <a:xfrm rot="16200000">
            <a:off x="736710" y="4627633"/>
            <a:ext cx="170324" cy="1152769"/>
          </a:xfrm>
          <a:prstGeom prst="leftBracket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Left Bracket 39"/>
          <p:cNvSpPr/>
          <p:nvPr/>
        </p:nvSpPr>
        <p:spPr>
          <a:xfrm>
            <a:off x="4451762" y="4273082"/>
            <a:ext cx="193807" cy="541045"/>
          </a:xfrm>
          <a:prstGeom prst="leftBracket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213211" y="5531407"/>
            <a:ext cx="93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Point 4</a:t>
            </a:r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4515518" y="4855244"/>
            <a:ext cx="723477" cy="75842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752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30F21-3BDD-4802-8480-EEA2CDFB4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US" sz="2000" dirty="0"/>
              <a:t>K-Electric Limited has appointed CDC Share Registrar Service Limited to facilitate Members of the Company for exercising their right to vote through E-Voting system. This is in addition to Physical Voting arrangements at the Venue of EOGM.</a:t>
            </a:r>
          </a:p>
          <a:p>
            <a:r>
              <a:rPr lang="en-US" sz="2000" dirty="0"/>
              <a:t>E-Voting lines for Election of Directors will be opened for the Members from 05:00 p.m. on 25 July 2022 to 05:00 p.m. on 28 July 2022.</a:t>
            </a: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378359-1E1E-49C3-A25B-2E3AB9D3D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2" y="142459"/>
            <a:ext cx="1232987" cy="53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8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31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EA573-844B-4A9D-B0B3-05B563142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Step#1 Account Login email</a:t>
            </a:r>
            <a:b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5" name="Straight Connector 33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35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23C403-87DF-453C-92BF-1954E810716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19954" b="11346"/>
          <a:stretch/>
        </p:blipFill>
        <p:spPr bwMode="auto">
          <a:xfrm>
            <a:off x="896029" y="2427541"/>
            <a:ext cx="10344843" cy="399763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5398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t="9131" r="614" b="4639"/>
          <a:stretch/>
        </p:blipFill>
        <p:spPr bwMode="auto">
          <a:xfrm>
            <a:off x="0" y="1110343"/>
            <a:ext cx="12192000" cy="4967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435408" y="257814"/>
            <a:ext cx="7084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#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3960" y="352669"/>
            <a:ext cx="708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Up Window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rved Right Arrow 1"/>
          <p:cNvSpPr/>
          <p:nvPr/>
        </p:nvSpPr>
        <p:spPr>
          <a:xfrm rot="11221166">
            <a:off x="1769684" y="3841827"/>
            <a:ext cx="553683" cy="534625"/>
          </a:xfrm>
          <a:prstGeom prst="curvedRightArrow">
            <a:avLst>
              <a:gd name="adj1" fmla="val 25000"/>
              <a:gd name="adj2" fmla="val 50000"/>
              <a:gd name="adj3" fmla="val 2643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4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681750" y="6288583"/>
            <a:ext cx="2985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Wholly Owned Subsidiary of CDCPL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1" t="8605" r="-142" b="3593"/>
          <a:stretch/>
        </p:blipFill>
        <p:spPr bwMode="auto">
          <a:xfrm>
            <a:off x="39188" y="1110342"/>
            <a:ext cx="12192000" cy="49673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2416358" y="257814"/>
            <a:ext cx="7084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#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35614" y="3589972"/>
            <a:ext cx="3605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ID will be CNIC/NICP/Passport number of each individual.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614" y="4414345"/>
            <a:ext cx="3605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registered email address will be used to proceed with sign up process.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53960" y="319369"/>
            <a:ext cx="708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up Account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28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E961F1-4A28-4A5F-BBD4-6E400E5E6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72357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F57BEA8-497D-4AA8-8A18-BDCD696B2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68596"/>
            <a:ext cx="12192000" cy="173555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83A07-CC4B-4CD2-9D0B-297A35DD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489439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Step # 4 Account Activation Email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2415D3-DDE5-4D63-8CB3-23A5EC581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1479733"/>
            <a:ext cx="2743200" cy="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7193FB-6AE6-4B3B-8F89-56B55DD63B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2201402"/>
            <a:ext cx="12188824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6880E8C-62F8-479B-9379-D62008DC233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19953" b="5645"/>
          <a:stretch/>
        </p:blipFill>
        <p:spPr bwMode="auto">
          <a:xfrm>
            <a:off x="1292428" y="2427541"/>
            <a:ext cx="9552044" cy="3997637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2094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681750" y="6288583"/>
            <a:ext cx="2985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Wholly Owned Subsidiary of CDCPL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435408" y="257814"/>
            <a:ext cx="7084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#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t="10256" r="1180" b="-3379"/>
          <a:stretch/>
        </p:blipFill>
        <p:spPr bwMode="auto">
          <a:xfrm>
            <a:off x="26125" y="1074981"/>
            <a:ext cx="12192000" cy="52397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53960" y="352669"/>
            <a:ext cx="708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Setting Password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41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t="9131" r="614" b="4639"/>
          <a:stretch/>
        </p:blipFill>
        <p:spPr bwMode="auto">
          <a:xfrm>
            <a:off x="26126" y="1110343"/>
            <a:ext cx="12192000" cy="49673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-2435408" y="257814"/>
            <a:ext cx="7084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#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53960" y="352669"/>
            <a:ext cx="708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In Window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rved Right Arrow 1"/>
          <p:cNvSpPr/>
          <p:nvPr/>
        </p:nvSpPr>
        <p:spPr>
          <a:xfrm rot="11221166">
            <a:off x="1769684" y="3841827"/>
            <a:ext cx="553683" cy="534625"/>
          </a:xfrm>
          <a:prstGeom prst="curvedRightArrow">
            <a:avLst>
              <a:gd name="adj1" fmla="val 25000"/>
              <a:gd name="adj2" fmla="val 50000"/>
              <a:gd name="adj3" fmla="val 2643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37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8681750" y="6288583"/>
            <a:ext cx="29856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Wholly Owned Subsidiary of CDCPL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t="9834" r="680" b="5169"/>
          <a:stretch/>
        </p:blipFill>
        <p:spPr bwMode="auto">
          <a:xfrm>
            <a:off x="0" y="1048856"/>
            <a:ext cx="12192000" cy="49832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2461534" y="229558"/>
            <a:ext cx="70844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#</a:t>
            </a:r>
            <a:r>
              <a:rPr lang="en-US" sz="4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53960" y="352669"/>
            <a:ext cx="7084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Window</a:t>
            </a:r>
            <a:endParaRPr lang="en-US" sz="32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08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2925</TotalTime>
  <Words>235</Words>
  <Application>Microsoft Office PowerPoint</Application>
  <PresentationFormat>Widescreen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PowerPoint Presentation</vt:lpstr>
      <vt:lpstr>Step#1 Account Login email </vt:lpstr>
      <vt:lpstr>PowerPoint Presentation</vt:lpstr>
      <vt:lpstr>PowerPoint Presentation</vt:lpstr>
      <vt:lpstr>Step # 4 Account Activation Email</vt:lpstr>
      <vt:lpstr>PowerPoint Presentation</vt:lpstr>
      <vt:lpstr>PowerPoint Presentation</vt:lpstr>
      <vt:lpstr>PowerPoint Presentation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E-Voting</dc:title>
  <dc:creator>Nadir Allahwala</dc:creator>
  <cp:lastModifiedBy>Arsalan Farooq Rasheed</cp:lastModifiedBy>
  <cp:revision>81</cp:revision>
  <cp:lastPrinted>2021-08-23T10:14:45Z</cp:lastPrinted>
  <dcterms:created xsi:type="dcterms:W3CDTF">2021-05-19T05:24:17Z</dcterms:created>
  <dcterms:modified xsi:type="dcterms:W3CDTF">2022-07-21T11:11:13Z</dcterms:modified>
</cp:coreProperties>
</file>